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0"/>
  </p:notesMasterIdLst>
  <p:sldIdLst>
    <p:sldId id="265" r:id="rId6"/>
    <p:sldId id="280" r:id="rId7"/>
    <p:sldId id="281" r:id="rId8"/>
    <p:sldId id="27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406B"/>
    <a:srgbClr val="50B948"/>
    <a:srgbClr val="FAC713"/>
    <a:srgbClr val="FEF5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A953C2-4626-4895-AC24-A8BBF8E4A861}" v="2" dt="2026-01-21T21:00:57.4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k Kinlaw" userId="b4dc68d8-7288-4cf6-bb54-78ca19e0d031" providerId="ADAL" clId="{AAA953C2-4626-4895-AC24-A8BBF8E4A861}"/>
    <pc:docChg chg="custSel addSld delSld modSld sldOrd">
      <pc:chgData name="Patrick Kinlaw" userId="b4dc68d8-7288-4cf6-bb54-78ca19e0d031" providerId="ADAL" clId="{AAA953C2-4626-4895-AC24-A8BBF8E4A861}" dt="2026-01-21T21:07:38.779" v="659" actId="20577"/>
      <pc:docMkLst>
        <pc:docMk/>
      </pc:docMkLst>
      <pc:sldChg chg="modSp mod">
        <pc:chgData name="Patrick Kinlaw" userId="b4dc68d8-7288-4cf6-bb54-78ca19e0d031" providerId="ADAL" clId="{AAA953C2-4626-4895-AC24-A8BBF8E4A861}" dt="2026-01-21T21:00:57.459" v="342"/>
        <pc:sldMkLst>
          <pc:docMk/>
          <pc:sldMk cId="2102720816" sldId="265"/>
        </pc:sldMkLst>
        <pc:spChg chg="mod">
          <ac:chgData name="Patrick Kinlaw" userId="b4dc68d8-7288-4cf6-bb54-78ca19e0d031" providerId="ADAL" clId="{AAA953C2-4626-4895-AC24-A8BBF8E4A861}" dt="2026-01-21T21:00:57.459" v="342"/>
          <ac:spMkLst>
            <pc:docMk/>
            <pc:sldMk cId="2102720816" sldId="265"/>
            <ac:spMk id="5" creationId="{5975B77E-C606-784D-9F81-E7E2EEA2DEE7}"/>
          </ac:spMkLst>
        </pc:spChg>
      </pc:sldChg>
      <pc:sldChg chg="del">
        <pc:chgData name="Patrick Kinlaw" userId="b4dc68d8-7288-4cf6-bb54-78ca19e0d031" providerId="ADAL" clId="{AAA953C2-4626-4895-AC24-A8BBF8E4A861}" dt="2026-01-21T20:57:18.068" v="338" actId="47"/>
        <pc:sldMkLst>
          <pc:docMk/>
          <pc:sldMk cId="1190331932" sldId="278"/>
        </pc:sldMkLst>
      </pc:sldChg>
      <pc:sldChg chg="modSp mod ord">
        <pc:chgData name="Patrick Kinlaw" userId="b4dc68d8-7288-4cf6-bb54-78ca19e0d031" providerId="ADAL" clId="{AAA953C2-4626-4895-AC24-A8BBF8E4A861}" dt="2026-01-21T21:07:38.779" v="659" actId="20577"/>
        <pc:sldMkLst>
          <pc:docMk/>
          <pc:sldMk cId="3277372778" sldId="279"/>
        </pc:sldMkLst>
        <pc:spChg chg="mod">
          <ac:chgData name="Patrick Kinlaw" userId="b4dc68d8-7288-4cf6-bb54-78ca19e0d031" providerId="ADAL" clId="{AAA953C2-4626-4895-AC24-A8BBF8E4A861}" dt="2026-01-21T20:54:29.626" v="102" actId="20577"/>
          <ac:spMkLst>
            <pc:docMk/>
            <pc:sldMk cId="3277372778" sldId="279"/>
            <ac:spMk id="3" creationId="{6856599B-BE9F-0CEB-3281-BA6D781783CF}"/>
          </ac:spMkLst>
        </pc:spChg>
        <pc:spChg chg="mod">
          <ac:chgData name="Patrick Kinlaw" userId="b4dc68d8-7288-4cf6-bb54-78ca19e0d031" providerId="ADAL" clId="{AAA953C2-4626-4895-AC24-A8BBF8E4A861}" dt="2026-01-21T21:07:38.779" v="659" actId="20577"/>
          <ac:spMkLst>
            <pc:docMk/>
            <pc:sldMk cId="3277372778" sldId="279"/>
            <ac:spMk id="4" creationId="{FEAABC04-0C5C-277D-438B-FB30EE1838B0}"/>
          </ac:spMkLst>
        </pc:spChg>
      </pc:sldChg>
      <pc:sldChg chg="modSp mod">
        <pc:chgData name="Patrick Kinlaw" userId="b4dc68d8-7288-4cf6-bb54-78ca19e0d031" providerId="ADAL" clId="{AAA953C2-4626-4895-AC24-A8BBF8E4A861}" dt="2026-01-21T20:30:45.409" v="25" actId="20577"/>
        <pc:sldMkLst>
          <pc:docMk/>
          <pc:sldMk cId="2716455065" sldId="280"/>
        </pc:sldMkLst>
        <pc:spChg chg="mod">
          <ac:chgData name="Patrick Kinlaw" userId="b4dc68d8-7288-4cf6-bb54-78ca19e0d031" providerId="ADAL" clId="{AAA953C2-4626-4895-AC24-A8BBF8E4A861}" dt="2026-01-21T20:30:45.409" v="25" actId="20577"/>
          <ac:spMkLst>
            <pc:docMk/>
            <pc:sldMk cId="2716455065" sldId="280"/>
            <ac:spMk id="4" creationId="{FEAABC04-0C5C-277D-438B-FB30EE1838B0}"/>
          </ac:spMkLst>
        </pc:spChg>
      </pc:sldChg>
      <pc:sldChg chg="addSp delSp modSp add mod ord">
        <pc:chgData name="Patrick Kinlaw" userId="b4dc68d8-7288-4cf6-bb54-78ca19e0d031" providerId="ADAL" clId="{AAA953C2-4626-4895-AC24-A8BBF8E4A861}" dt="2026-01-21T21:03:42.205" v="423" actId="20577"/>
        <pc:sldMkLst>
          <pc:docMk/>
          <pc:sldMk cId="2198503849" sldId="281"/>
        </pc:sldMkLst>
        <pc:spChg chg="mod">
          <ac:chgData name="Patrick Kinlaw" userId="b4dc68d8-7288-4cf6-bb54-78ca19e0d031" providerId="ADAL" clId="{AAA953C2-4626-4895-AC24-A8BBF8E4A861}" dt="2026-01-21T21:02:17.012" v="372" actId="14100"/>
          <ac:spMkLst>
            <pc:docMk/>
            <pc:sldMk cId="2198503849" sldId="281"/>
            <ac:spMk id="2" creationId="{DB76E1CB-2111-BAF2-7C54-2D3245320126}"/>
          </ac:spMkLst>
        </pc:spChg>
        <pc:spChg chg="mod">
          <ac:chgData name="Patrick Kinlaw" userId="b4dc68d8-7288-4cf6-bb54-78ca19e0d031" providerId="ADAL" clId="{AAA953C2-4626-4895-AC24-A8BBF8E4A861}" dt="2026-01-21T21:03:27.829" v="403" actId="207"/>
          <ac:spMkLst>
            <pc:docMk/>
            <pc:sldMk cId="2198503849" sldId="281"/>
            <ac:spMk id="8" creationId="{2D9A5613-D1A4-744A-8003-E37BD67C7410}"/>
          </ac:spMkLst>
        </pc:spChg>
        <pc:spChg chg="mod">
          <ac:chgData name="Patrick Kinlaw" userId="b4dc68d8-7288-4cf6-bb54-78ca19e0d031" providerId="ADAL" clId="{AAA953C2-4626-4895-AC24-A8BBF8E4A861}" dt="2026-01-21T21:03:42.205" v="423" actId="20577"/>
          <ac:spMkLst>
            <pc:docMk/>
            <pc:sldMk cId="2198503849" sldId="281"/>
            <ac:spMk id="11" creationId="{EFAC4B40-122C-94C8-83D4-B1303AA23A9C}"/>
          </ac:spMkLst>
        </pc:spChg>
        <pc:spChg chg="mod">
          <ac:chgData name="Patrick Kinlaw" userId="b4dc68d8-7288-4cf6-bb54-78ca19e0d031" providerId="ADAL" clId="{AAA953C2-4626-4895-AC24-A8BBF8E4A861}" dt="2026-01-21T21:03:36.046" v="422" actId="1035"/>
          <ac:spMkLst>
            <pc:docMk/>
            <pc:sldMk cId="2198503849" sldId="281"/>
            <ac:spMk id="12" creationId="{A4782002-98E7-9ADF-D2FF-DD98788993BB}"/>
          </ac:spMkLst>
        </pc:spChg>
        <pc:cxnChg chg="del mod">
          <ac:chgData name="Patrick Kinlaw" userId="b4dc68d8-7288-4cf6-bb54-78ca19e0d031" providerId="ADAL" clId="{AAA953C2-4626-4895-AC24-A8BBF8E4A861}" dt="2026-01-21T21:01:10.261" v="345" actId="478"/>
          <ac:cxnSpMkLst>
            <pc:docMk/>
            <pc:sldMk cId="2198503849" sldId="281"/>
            <ac:cxnSpMk id="17" creationId="{EB2378ED-85EA-412D-B1E6-3C1067E4C52D}"/>
          </ac:cxnSpMkLst>
        </pc:cxnChg>
        <pc:cxnChg chg="add mod">
          <ac:chgData name="Patrick Kinlaw" userId="b4dc68d8-7288-4cf6-bb54-78ca19e0d031" providerId="ADAL" clId="{AAA953C2-4626-4895-AC24-A8BBF8E4A861}" dt="2026-01-21T21:02:54.366" v="392" actId="692"/>
          <ac:cxnSpMkLst>
            <pc:docMk/>
            <pc:sldMk cId="2198503849" sldId="281"/>
            <ac:cxnSpMk id="18" creationId="{60E9EFFF-674A-524A-2052-8628700744E6}"/>
          </ac:cxnSpMkLst>
        </pc:cxnChg>
        <pc:cxnChg chg="del">
          <ac:chgData name="Patrick Kinlaw" userId="b4dc68d8-7288-4cf6-bb54-78ca19e0d031" providerId="ADAL" clId="{AAA953C2-4626-4895-AC24-A8BBF8E4A861}" dt="2026-01-21T21:01:14.783" v="347" actId="478"/>
          <ac:cxnSpMkLst>
            <pc:docMk/>
            <pc:sldMk cId="2198503849" sldId="281"/>
            <ac:cxnSpMk id="19" creationId="{797E328E-AC84-1538-6B97-A26564861446}"/>
          </ac:cxnSpMkLst>
        </pc:cxnChg>
        <pc:cxnChg chg="del">
          <ac:chgData name="Patrick Kinlaw" userId="b4dc68d8-7288-4cf6-bb54-78ca19e0d031" providerId="ADAL" clId="{AAA953C2-4626-4895-AC24-A8BBF8E4A861}" dt="2026-01-21T21:01:12.309" v="346" actId="478"/>
          <ac:cxnSpMkLst>
            <pc:docMk/>
            <pc:sldMk cId="2198503849" sldId="281"/>
            <ac:cxnSpMk id="20" creationId="{5850B2B0-A00C-B8DF-7DCA-363324B7351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14E85-5C53-4371-8234-44732F8AAF1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06340-DFEE-4105-B7F5-53CF5133D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559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281992-8313-408A-B850-33A36E46C2B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08313F8-B560-6AC1-2B9F-1CF2BA51A62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1" b="59759"/>
          <a:stretch/>
        </p:blipFill>
        <p:spPr>
          <a:xfrm>
            <a:off x="0" y="0"/>
            <a:ext cx="9144000" cy="160421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930B2291-5104-8FD0-7E61-C63DD9E3E9A2}"/>
              </a:ext>
            </a:extLst>
          </p:cNvPr>
          <p:cNvGrpSpPr/>
          <p:nvPr userDrawn="1"/>
        </p:nvGrpSpPr>
        <p:grpSpPr>
          <a:xfrm>
            <a:off x="0" y="5871411"/>
            <a:ext cx="9144000" cy="986589"/>
            <a:chOff x="0" y="5871411"/>
            <a:chExt cx="9144000" cy="98658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321C3E5-136D-76F5-D6BD-0C118AF059A2}"/>
                </a:ext>
              </a:extLst>
            </p:cNvPr>
            <p:cNvSpPr/>
            <p:nvPr/>
          </p:nvSpPr>
          <p:spPr>
            <a:xfrm>
              <a:off x="0" y="5871411"/>
              <a:ext cx="9144000" cy="986589"/>
            </a:xfrm>
            <a:prstGeom prst="rect">
              <a:avLst/>
            </a:prstGeom>
            <a:solidFill>
              <a:srgbClr val="0F406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0" name="Picture 9" descr="Logo, company name&#10;&#10;Description automatically generated">
              <a:extLst>
                <a:ext uri="{FF2B5EF4-FFF2-40B4-BE49-F238E27FC236}">
                  <a16:creationId xmlns:a16="http://schemas.microsoft.com/office/drawing/2014/main" id="{F97BA047-45A2-0E99-9991-EE6840F181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579" y="5981190"/>
              <a:ext cx="1523280" cy="767031"/>
            </a:xfrm>
            <a:prstGeom prst="rect">
              <a:avLst/>
            </a:prstGeom>
          </p:spPr>
        </p:pic>
      </p:grpSp>
      <p:sp>
        <p:nvSpPr>
          <p:cNvPr id="11" name="Slide Number Placeholder 12">
            <a:extLst>
              <a:ext uri="{FF2B5EF4-FFF2-40B4-BE49-F238E27FC236}">
                <a16:creationId xmlns:a16="http://schemas.microsoft.com/office/drawing/2014/main" id="{57869AE9-4DF5-46E9-0581-56E096D3CF50}"/>
              </a:ext>
            </a:extLst>
          </p:cNvPr>
          <p:cNvSpPr txBox="1">
            <a:spLocks/>
          </p:cNvSpPr>
          <p:nvPr userDrawn="1"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068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43ED5BEC-01A9-B868-3818-AF4239F224F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1" b="64689"/>
          <a:stretch/>
        </p:blipFill>
        <p:spPr>
          <a:xfrm>
            <a:off x="0" y="5480784"/>
            <a:ext cx="9144000" cy="1377216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B206F547-666E-37EC-239B-BDC35CE43E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" r="79003" b="60875"/>
          <a:stretch/>
        </p:blipFill>
        <p:spPr>
          <a:xfrm>
            <a:off x="4239125" y="1331337"/>
            <a:ext cx="633663" cy="593884"/>
          </a:xfrm>
          <a:prstGeom prst="ellipse">
            <a:avLst/>
          </a:prstGeom>
          <a:ln w="3175" cap="rnd">
            <a:noFill/>
          </a:ln>
          <a:effectLst/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DEFE4CA-C55A-8CCE-2718-01EAF355A62D}"/>
              </a:ext>
            </a:extLst>
          </p:cNvPr>
          <p:cNvGrpSpPr/>
          <p:nvPr userDrawn="1"/>
        </p:nvGrpSpPr>
        <p:grpSpPr>
          <a:xfrm>
            <a:off x="0" y="5871411"/>
            <a:ext cx="9144000" cy="986589"/>
            <a:chOff x="0" y="5871411"/>
            <a:chExt cx="9144000" cy="986589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2B94921-1037-1109-F56E-DC57F5769E6E}"/>
                </a:ext>
              </a:extLst>
            </p:cNvPr>
            <p:cNvSpPr/>
            <p:nvPr/>
          </p:nvSpPr>
          <p:spPr>
            <a:xfrm>
              <a:off x="0" y="5871411"/>
              <a:ext cx="9144000" cy="986589"/>
            </a:xfrm>
            <a:prstGeom prst="rect">
              <a:avLst/>
            </a:prstGeom>
            <a:solidFill>
              <a:srgbClr val="0F406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17" descr="Logo, company name&#10;&#10;Description automatically generated">
              <a:extLst>
                <a:ext uri="{FF2B5EF4-FFF2-40B4-BE49-F238E27FC236}">
                  <a16:creationId xmlns:a16="http://schemas.microsoft.com/office/drawing/2014/main" id="{460B73A1-210E-78B7-EA8A-021E3FFCE9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579" y="5981190"/>
              <a:ext cx="1523280" cy="767031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799F3B6F-1433-55E5-C9A4-29325948F508}"/>
              </a:ext>
            </a:extLst>
          </p:cNvPr>
          <p:cNvSpPr/>
          <p:nvPr userDrawn="1"/>
        </p:nvSpPr>
        <p:spPr>
          <a:xfrm flipV="1">
            <a:off x="1203157" y="3531672"/>
            <a:ext cx="6705600" cy="45719"/>
          </a:xfrm>
          <a:prstGeom prst="rect">
            <a:avLst/>
          </a:prstGeom>
          <a:solidFill>
            <a:srgbClr val="0F40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6">
            <a:extLst>
              <a:ext uri="{FF2B5EF4-FFF2-40B4-BE49-F238E27FC236}">
                <a16:creationId xmlns:a16="http://schemas.microsoft.com/office/drawing/2014/main" id="{AC531CA5-33FA-E222-8774-42C5511B8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8638" y="6412974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7281992-8313-408A-B850-33A36E46C2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53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1A225D5-C070-8E43-DC09-7CB6756A14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1" b="64689"/>
          <a:stretch/>
        </p:blipFill>
        <p:spPr>
          <a:xfrm>
            <a:off x="0" y="5480784"/>
            <a:ext cx="9144000" cy="1377216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6C008B7A-FF91-3D37-0698-7D29D6561A02}"/>
              </a:ext>
            </a:extLst>
          </p:cNvPr>
          <p:cNvGrpSpPr/>
          <p:nvPr userDrawn="1"/>
        </p:nvGrpSpPr>
        <p:grpSpPr>
          <a:xfrm>
            <a:off x="0" y="5871411"/>
            <a:ext cx="9144000" cy="986589"/>
            <a:chOff x="0" y="5871411"/>
            <a:chExt cx="9144000" cy="98658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85F6377-1889-37B5-D815-CDF5DA49463D}"/>
                </a:ext>
              </a:extLst>
            </p:cNvPr>
            <p:cNvSpPr/>
            <p:nvPr/>
          </p:nvSpPr>
          <p:spPr>
            <a:xfrm>
              <a:off x="0" y="5871411"/>
              <a:ext cx="9144000" cy="986589"/>
            </a:xfrm>
            <a:prstGeom prst="rect">
              <a:avLst/>
            </a:prstGeom>
            <a:solidFill>
              <a:srgbClr val="0F406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 descr="Logo, company name&#10;&#10;Description automatically generated">
              <a:extLst>
                <a:ext uri="{FF2B5EF4-FFF2-40B4-BE49-F238E27FC236}">
                  <a16:creationId xmlns:a16="http://schemas.microsoft.com/office/drawing/2014/main" id="{0A79554B-C5E0-A34B-DCBE-E8AA3DB196E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579" y="5981190"/>
              <a:ext cx="1523280" cy="767031"/>
            </a:xfrm>
            <a:prstGeom prst="rect">
              <a:avLst/>
            </a:prstGeom>
          </p:spPr>
        </p:pic>
      </p:grpSp>
      <p:sp>
        <p:nvSpPr>
          <p:cNvPr id="2" name="Slide Number Placeholder 26">
            <a:extLst>
              <a:ext uri="{FF2B5EF4-FFF2-40B4-BE49-F238E27FC236}">
                <a16:creationId xmlns:a16="http://schemas.microsoft.com/office/drawing/2014/main" id="{55017A58-0A12-8956-6C68-9D73B6263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8638" y="6412974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7281992-8313-408A-B850-33A36E46C2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660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 &amp; 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0CED56C-94A1-F580-0184-DC3182FD2166}"/>
              </a:ext>
            </a:extLst>
          </p:cNvPr>
          <p:cNvSpPr/>
          <p:nvPr/>
        </p:nvSpPr>
        <p:spPr>
          <a:xfrm>
            <a:off x="0" y="6186115"/>
            <a:ext cx="9144000" cy="671885"/>
          </a:xfrm>
          <a:prstGeom prst="rect">
            <a:avLst/>
          </a:prstGeom>
          <a:solidFill>
            <a:srgbClr val="0F40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3F8AA1D0-3674-382C-D0A8-2135EC050E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299162"/>
            <a:ext cx="885315" cy="445791"/>
          </a:xfrm>
          <a:prstGeom prst="rect">
            <a:avLst/>
          </a:prstGeom>
        </p:spPr>
      </p:pic>
      <p:sp>
        <p:nvSpPr>
          <p:cNvPr id="3" name="Slide Number Placeholder 26">
            <a:extLst>
              <a:ext uri="{FF2B5EF4-FFF2-40B4-BE49-F238E27FC236}">
                <a16:creationId xmlns:a16="http://schemas.microsoft.com/office/drawing/2014/main" id="{68E2D730-32E1-397C-1FCC-CB7EE358E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8638" y="6412974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7281992-8313-408A-B850-33A36E46C2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96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7FA0B09-FD6B-8B7A-ECAE-C7B6863A6C6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1" b="59759"/>
          <a:stretch/>
        </p:blipFill>
        <p:spPr>
          <a:xfrm>
            <a:off x="0" y="0"/>
            <a:ext cx="9144000" cy="1604210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D1C9D7B2-2E5F-4D36-A110-18FD5A40B5FA}"/>
              </a:ext>
            </a:extLst>
          </p:cNvPr>
          <p:cNvGrpSpPr/>
          <p:nvPr userDrawn="1"/>
        </p:nvGrpSpPr>
        <p:grpSpPr>
          <a:xfrm>
            <a:off x="0" y="5871411"/>
            <a:ext cx="9144000" cy="986589"/>
            <a:chOff x="0" y="5871411"/>
            <a:chExt cx="9144000" cy="98658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D26F389-51E7-8285-8AE0-13A6B8BFAB1B}"/>
                </a:ext>
              </a:extLst>
            </p:cNvPr>
            <p:cNvSpPr/>
            <p:nvPr/>
          </p:nvSpPr>
          <p:spPr>
            <a:xfrm>
              <a:off x="0" y="5871411"/>
              <a:ext cx="9144000" cy="986589"/>
            </a:xfrm>
            <a:prstGeom prst="rect">
              <a:avLst/>
            </a:prstGeom>
            <a:solidFill>
              <a:srgbClr val="0F406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9" name="Picture 8" descr="Logo, company name&#10;&#10;Description automatically generated">
              <a:extLst>
                <a:ext uri="{FF2B5EF4-FFF2-40B4-BE49-F238E27FC236}">
                  <a16:creationId xmlns:a16="http://schemas.microsoft.com/office/drawing/2014/main" id="{627DB421-E3C3-794D-54B3-E75BFD348F7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579" y="5981190"/>
              <a:ext cx="1523280" cy="767031"/>
            </a:xfrm>
            <a:prstGeom prst="rect">
              <a:avLst/>
            </a:prstGeom>
          </p:spPr>
        </p:pic>
      </p:grpSp>
      <p:pic>
        <p:nvPicPr>
          <p:cNvPr id="13" name="Graphic 12" descr="Employee badge with solid fill">
            <a:extLst>
              <a:ext uri="{FF2B5EF4-FFF2-40B4-BE49-F238E27FC236}">
                <a16:creationId xmlns:a16="http://schemas.microsoft.com/office/drawing/2014/main" id="{7F2A9473-DF00-AEC8-566E-802E62C3D94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24859" y="2310992"/>
            <a:ext cx="735497" cy="735497"/>
          </a:xfrm>
          <a:prstGeom prst="rect">
            <a:avLst/>
          </a:prstGeom>
        </p:spPr>
      </p:pic>
      <p:pic>
        <p:nvPicPr>
          <p:cNvPr id="16" name="Graphic 15" descr="Email with solid fill">
            <a:extLst>
              <a:ext uri="{FF2B5EF4-FFF2-40B4-BE49-F238E27FC236}">
                <a16:creationId xmlns:a16="http://schemas.microsoft.com/office/drawing/2014/main" id="{A4D79044-92C5-3922-00DA-C5694AAF508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124859" y="3237852"/>
            <a:ext cx="735497" cy="735497"/>
          </a:xfrm>
          <a:prstGeom prst="rect">
            <a:avLst/>
          </a:prstGeom>
        </p:spPr>
      </p:pic>
      <p:pic>
        <p:nvPicPr>
          <p:cNvPr id="19" name="Graphic 18" descr="Telephone with solid fill">
            <a:extLst>
              <a:ext uri="{FF2B5EF4-FFF2-40B4-BE49-F238E27FC236}">
                <a16:creationId xmlns:a16="http://schemas.microsoft.com/office/drawing/2014/main" id="{21DD08CC-3C7C-E017-B7C9-18D74840542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24859" y="4164712"/>
            <a:ext cx="735497" cy="735497"/>
          </a:xfrm>
          <a:prstGeom prst="rect">
            <a:avLst/>
          </a:prstGeom>
        </p:spPr>
      </p:pic>
      <p:pic>
        <p:nvPicPr>
          <p:cNvPr id="22" name="Graphic 21" descr="Internet with solid fill">
            <a:extLst>
              <a:ext uri="{FF2B5EF4-FFF2-40B4-BE49-F238E27FC236}">
                <a16:creationId xmlns:a16="http://schemas.microsoft.com/office/drawing/2014/main" id="{DA923DDE-A30B-FF03-A1D1-5F7C782F6270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124859" y="5091572"/>
            <a:ext cx="735497" cy="73549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51B31050-4AAD-B71E-901F-41DA2A4C6EF6}"/>
              </a:ext>
            </a:extLst>
          </p:cNvPr>
          <p:cNvSpPr txBox="1"/>
          <p:nvPr userDrawn="1"/>
        </p:nvSpPr>
        <p:spPr>
          <a:xfrm>
            <a:off x="6326189" y="6133872"/>
            <a:ext cx="2319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3200 Atlantic Avenue</a:t>
            </a:r>
            <a:b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Raleigh, NC 27604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635E8E1-659F-4ECF-3A42-674E194B4F69}"/>
              </a:ext>
            </a:extLst>
          </p:cNvPr>
          <p:cNvSpPr txBox="1"/>
          <p:nvPr userDrawn="1"/>
        </p:nvSpPr>
        <p:spPr>
          <a:xfrm>
            <a:off x="601579" y="1548217"/>
            <a:ext cx="28889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F4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you.</a:t>
            </a:r>
          </a:p>
        </p:txBody>
      </p:sp>
      <p:sp>
        <p:nvSpPr>
          <p:cNvPr id="2" name="Slide Number Placeholder 26">
            <a:extLst>
              <a:ext uri="{FF2B5EF4-FFF2-40B4-BE49-F238E27FC236}">
                <a16:creationId xmlns:a16="http://schemas.microsoft.com/office/drawing/2014/main" id="{F3B8068B-E4AA-9582-C6AA-92368CD82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8638" y="6412974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7281992-8313-408A-B850-33A36E46C2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375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50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6599B-BE9F-0CEB-3281-BA6D781783CF}"/>
              </a:ext>
            </a:extLst>
          </p:cNvPr>
          <p:cNvSpPr txBox="1">
            <a:spLocks/>
          </p:cNvSpPr>
          <p:nvPr/>
        </p:nvSpPr>
        <p:spPr>
          <a:xfrm>
            <a:off x="457200" y="321876"/>
            <a:ext cx="8229600" cy="558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5975B77E-C606-784D-9F81-E7E2EEA2DEE7}"/>
              </a:ext>
            </a:extLst>
          </p:cNvPr>
          <p:cNvSpPr txBox="1">
            <a:spLocks/>
          </p:cNvSpPr>
          <p:nvPr/>
        </p:nvSpPr>
        <p:spPr>
          <a:xfrm>
            <a:off x="457200" y="1820254"/>
            <a:ext cx="8382000" cy="42716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b="0" kern="1200" baseline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66344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 baseline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740664" indent="-228600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996696" indent="-228600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rgbClr val="0F4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Policy, Planning, and Compliance Updates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Alternative repayments of overpayments (quarterly update)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Actuarial valuation, experience study, and funding policy reviews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Miscellaneous topics in meeting appendix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E476AB8F-45B6-52B6-A243-E9D3F62A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07129" y="6299390"/>
            <a:ext cx="2057400" cy="365125"/>
          </a:xfrm>
          <a:prstGeom prst="rect">
            <a:avLst/>
          </a:prstGeom>
        </p:spPr>
        <p:txBody>
          <a:bodyPr/>
          <a:lstStyle/>
          <a:p>
            <a:fld id="{B7281992-8313-408A-B850-33A36E46C2B7}" type="slidenum">
              <a:rPr lang="en-US" smtClean="0"/>
              <a:t>1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038CDF-A610-7B84-5A57-AB35A9DBF8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587" y="327041"/>
            <a:ext cx="1819910" cy="917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2720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6599B-BE9F-0CEB-3281-BA6D781783CF}"/>
              </a:ext>
            </a:extLst>
          </p:cNvPr>
          <p:cNvSpPr txBox="1">
            <a:spLocks/>
          </p:cNvSpPr>
          <p:nvPr/>
        </p:nvSpPr>
        <p:spPr>
          <a:xfrm>
            <a:off x="457200" y="1500855"/>
            <a:ext cx="8229600" cy="558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rgbClr val="0F4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 Repayments of Overpayments (Quarterly Update)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ABC04-0C5C-277D-438B-FB30EE1838B0}"/>
              </a:ext>
            </a:extLst>
          </p:cNvPr>
          <p:cNvSpPr txBox="1">
            <a:spLocks/>
          </p:cNvSpPr>
          <p:nvPr/>
        </p:nvSpPr>
        <p:spPr>
          <a:xfrm>
            <a:off x="457200" y="2315910"/>
            <a:ext cx="8382000" cy="3529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b="0" kern="1200" baseline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66344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 baseline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740664" indent="-228600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996696" indent="-228600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Alternative repayment is available for an overpayment “entirely due to administrative error on the part of” RSD (G.S. 128-31(c1); G.S. 135-9(c1); 20 NCAC 02B .0215; 20 NCAC 02C .0212)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quarter ended 12/31/2025, no alternative repayment requests were approved or denied by RSD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Cumulative total since 1/1/2024: 4 approved, 1 denied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D1DBD88E-BFDD-AD53-D426-1046DA5E8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07129" y="6299390"/>
            <a:ext cx="2057400" cy="365125"/>
          </a:xfrm>
          <a:prstGeom prst="rect">
            <a:avLst/>
          </a:prstGeom>
        </p:spPr>
        <p:txBody>
          <a:bodyPr/>
          <a:lstStyle/>
          <a:p>
            <a:fld id="{B7281992-8313-408A-B850-33A36E46C2B7}" type="slidenum">
              <a:rPr lang="en-US" smtClean="0"/>
              <a:t>2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861E7B8-2D65-A525-5A2D-97CCC90E98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045" y="201375"/>
            <a:ext cx="1819910" cy="917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6455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DC7421-5EC9-E458-B20E-A31B41118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5BEC21F-81DC-2B5E-8496-BE8C0E148585}"/>
              </a:ext>
            </a:extLst>
          </p:cNvPr>
          <p:cNvSpPr/>
          <p:nvPr/>
        </p:nvSpPr>
        <p:spPr>
          <a:xfrm>
            <a:off x="179471" y="3192176"/>
            <a:ext cx="4419543" cy="280912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782002-98E7-9ADF-D2FF-DD98788993BB}"/>
              </a:ext>
            </a:extLst>
          </p:cNvPr>
          <p:cNvSpPr txBox="1"/>
          <p:nvPr/>
        </p:nvSpPr>
        <p:spPr>
          <a:xfrm>
            <a:off x="365517" y="4245624"/>
            <a:ext cx="433077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Apr. 2026 (estimated): BOTs to define funding policies (new ECRSPs, actuarial funding w/o ECRSP, etc.) eff. July 2027</a:t>
            </a: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Oct. 2026: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BOTs to accept 12/31/2025 valuations including actuary’s recommendations of contribution rates eff. July 2027 based on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assumps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./policies adopted in 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AC4B40-122C-94C8-83D4-B1303AA23A9C}"/>
              </a:ext>
            </a:extLst>
          </p:cNvPr>
          <p:cNvSpPr txBox="1"/>
          <p:nvPr/>
        </p:nvSpPr>
        <p:spPr>
          <a:xfrm>
            <a:off x="354522" y="3184564"/>
            <a:ext cx="426298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Jan. 2026: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BOTs to establish/recommend contribution rates eff. July 2026 based on assumptions and policies adopted in 2021.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BOTs to adopt new actuarial assumptions or methods informed by experience study.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B8545D3-A588-814A-3CAE-CB3CC28E70DB}"/>
              </a:ext>
            </a:extLst>
          </p:cNvPr>
          <p:cNvSpPr/>
          <p:nvPr/>
        </p:nvSpPr>
        <p:spPr>
          <a:xfrm>
            <a:off x="4746672" y="3184563"/>
            <a:ext cx="4217857" cy="2816741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07F5B60-7EB7-567B-A8E7-650234451D58}"/>
              </a:ext>
            </a:extLst>
          </p:cNvPr>
          <p:cNvSpPr txBox="1"/>
          <p:nvPr/>
        </p:nvSpPr>
        <p:spPr>
          <a:xfrm>
            <a:off x="4882358" y="4061625"/>
            <a:ext cx="408217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Jul. 2027: Beg. of any new policies (FYE 2028)</a:t>
            </a: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Oct. 2027: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BOTs to accept 12/31/2026 valuations including actuary’s recommendations of contribution rates eff. July 2028 based on assumptions and policies adopted in 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D2282FA-848A-6AB9-0066-B47E4CEEE77D}"/>
              </a:ext>
            </a:extLst>
          </p:cNvPr>
          <p:cNvSpPr txBox="1"/>
          <p:nvPr/>
        </p:nvSpPr>
        <p:spPr>
          <a:xfrm>
            <a:off x="4882358" y="3192175"/>
            <a:ext cx="40821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Jan. 2027: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BOTs to establish/recommend contribution rates eff. July 2027 based on assumptions and policies adopted in 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Jun. 2027: End of current ECRSPs (FYE 2027)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0F8C02-7D91-052D-3245-0D73B63F321E}"/>
              </a:ext>
            </a:extLst>
          </p:cNvPr>
          <p:cNvSpPr txBox="1">
            <a:spLocks/>
          </p:cNvSpPr>
          <p:nvPr/>
        </p:nvSpPr>
        <p:spPr>
          <a:xfrm>
            <a:off x="457200" y="321876"/>
            <a:ext cx="8229600" cy="558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rgbClr val="0F4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 of Assumption/Method and Policy Reviews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E4E8CCA2-F221-FE81-3035-1D2C02E23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07129" y="6299390"/>
            <a:ext cx="2057400" cy="365125"/>
          </a:xfrm>
          <a:prstGeom prst="rect">
            <a:avLst/>
          </a:prstGeom>
        </p:spPr>
        <p:txBody>
          <a:bodyPr/>
          <a:lstStyle/>
          <a:p>
            <a:fld id="{B7281992-8313-408A-B850-33A36E46C2B7}" type="slidenum">
              <a:rPr lang="en-US" smtClean="0"/>
              <a:t>3</a:t>
            </a:fld>
            <a:endParaRPr lang="en-US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B76E1CB-2111-BAF2-7C54-2D3245320126}"/>
              </a:ext>
            </a:extLst>
          </p:cNvPr>
          <p:cNvSpPr/>
          <p:nvPr/>
        </p:nvSpPr>
        <p:spPr>
          <a:xfrm>
            <a:off x="1260628" y="1178761"/>
            <a:ext cx="6853561" cy="1218189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07D42C-60C2-6B6E-7D44-2B409C8058F7}"/>
              </a:ext>
            </a:extLst>
          </p:cNvPr>
          <p:cNvSpPr txBox="1"/>
          <p:nvPr/>
        </p:nvSpPr>
        <p:spPr>
          <a:xfrm>
            <a:off x="4295350" y="790540"/>
            <a:ext cx="763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9A5613-D1A4-744A-8003-E37BD67C7410}"/>
              </a:ext>
            </a:extLst>
          </p:cNvPr>
          <p:cNvSpPr txBox="1"/>
          <p:nvPr/>
        </p:nvSpPr>
        <p:spPr>
          <a:xfrm>
            <a:off x="1464816" y="1206622"/>
            <a:ext cx="648957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Oct. 2025: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BOTs accepted 12/31/2024 valuations including actuary’s recommendations of contribution rates eff. July 2026 based on assumptions and policies adopted in 2021. Actuary presented five-year experience study of calendar years 2020-2024, analyzing rate of return, salary increases, mortality, etc. BOTs adopted CBBC cap factors effective for 2026 retirements.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C8A7BC-A5A4-AB8D-F776-12AD9BCE46EC}"/>
              </a:ext>
            </a:extLst>
          </p:cNvPr>
          <p:cNvSpPr txBox="1"/>
          <p:nvPr/>
        </p:nvSpPr>
        <p:spPr>
          <a:xfrm>
            <a:off x="2113481" y="2872484"/>
            <a:ext cx="763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D7F32B6-BF10-63BB-FB02-7E459B30B8A0}"/>
              </a:ext>
            </a:extLst>
          </p:cNvPr>
          <p:cNvSpPr txBox="1"/>
          <p:nvPr/>
        </p:nvSpPr>
        <p:spPr>
          <a:xfrm>
            <a:off x="6377720" y="2872482"/>
            <a:ext cx="763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2027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7D5DE4-C2EE-4F32-5FF5-058E2192E5EE}"/>
              </a:ext>
            </a:extLst>
          </p:cNvPr>
          <p:cNvSpPr txBox="1"/>
          <p:nvPr/>
        </p:nvSpPr>
        <p:spPr>
          <a:xfrm>
            <a:off x="179471" y="1268177"/>
            <a:ext cx="921360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</a:p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</a:p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0E9EFFF-674A-524A-2052-8628700744E6}"/>
              </a:ext>
            </a:extLst>
          </p:cNvPr>
          <p:cNvCxnSpPr/>
          <p:nvPr/>
        </p:nvCxnSpPr>
        <p:spPr>
          <a:xfrm>
            <a:off x="867747" y="2745505"/>
            <a:ext cx="0" cy="439058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8503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6599B-BE9F-0CEB-3281-BA6D781783CF}"/>
              </a:ext>
            </a:extLst>
          </p:cNvPr>
          <p:cNvSpPr txBox="1">
            <a:spLocks/>
          </p:cNvSpPr>
          <p:nvPr/>
        </p:nvSpPr>
        <p:spPr>
          <a:xfrm>
            <a:off x="457200" y="1320740"/>
            <a:ext cx="8229600" cy="558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rgbClr val="0F40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Miscellaneous Topics in Meeting Appendix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ABC04-0C5C-277D-438B-FB30EE1838B0}"/>
              </a:ext>
            </a:extLst>
          </p:cNvPr>
          <p:cNvSpPr txBox="1">
            <a:spLocks/>
          </p:cNvSpPr>
          <p:nvPr/>
        </p:nvSpPr>
        <p:spPr>
          <a:xfrm>
            <a:off x="457200" y="1794617"/>
            <a:ext cx="8382000" cy="4051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b="0" kern="1200" baseline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66344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 baseline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740664" indent="-228600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996696" indent="-228600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Addendum to 2025 legislative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emo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Retiree re-employment earnings limitation for 2026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COLA/supplement FAQs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October 2025 experience study report from Gallagher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2025 Annual Comprehensive Financial Report (ACFR) for the State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Related topic: Actuarial audit</a:t>
            </a:r>
          </a:p>
          <a:p>
            <a:pPr lvl="1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D1DBD88E-BFDD-AD53-D426-1046DA5E8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07129" y="6299390"/>
            <a:ext cx="2057400" cy="365125"/>
          </a:xfrm>
          <a:prstGeom prst="rect">
            <a:avLst/>
          </a:prstGeom>
        </p:spPr>
        <p:txBody>
          <a:bodyPr/>
          <a:lstStyle/>
          <a:p>
            <a:fld id="{B7281992-8313-408A-B850-33A36E46C2B7}" type="slidenum">
              <a:rPr lang="en-US" smtClean="0"/>
              <a:t>4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F146D3F-CDCD-BFC5-5865-DAF8E736E1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045" y="235549"/>
            <a:ext cx="1819910" cy="917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7372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501 Policy-Planning-Compliance" id="{4E4C23F4-FB91-40E7-BACB-C3CB77D70BDE}" vid="{6E4C7788-A160-42F9-B7B6-82B7E61EA9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039593b-b3c6-4c10-8732-8aac6422e621">SZA3YSNECVJS-1079975777-1074</_dlc_DocId>
    <_dlc_DocIdUrl xmlns="d039593b-b3c6-4c10-8732-8aac6422e621">
      <Url>https://nctreasurer365.sharepoint.com/sites/Compass/ret/RSDLeadership/TSERSBoardofTrustees/_layouts/15/DocIdRedir.aspx?ID=SZA3YSNECVJS-1079975777-1074</Url>
      <Description>SZA3YSNECVJS-1079975777-1074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EE449263793E4F90C059961E6E4FEC" ma:contentTypeVersion="12" ma:contentTypeDescription="Create a new document." ma:contentTypeScope="" ma:versionID="da8d936a0cccdacdd6316050db7b37b2">
  <xsd:schema xmlns:xsd="http://www.w3.org/2001/XMLSchema" xmlns:xs="http://www.w3.org/2001/XMLSchema" xmlns:p="http://schemas.microsoft.com/office/2006/metadata/properties" xmlns:ns2="d039593b-b3c6-4c10-8732-8aac6422e621" xmlns:ns3="09019981-67c1-43d6-9d30-01e5fc0de87c" targetNamespace="http://schemas.microsoft.com/office/2006/metadata/properties" ma:root="true" ma:fieldsID="78497d49aaf21eb79a7f24b06fb634e5" ns2:_="" ns3:_="">
    <xsd:import namespace="d039593b-b3c6-4c10-8732-8aac6422e621"/>
    <xsd:import namespace="09019981-67c1-43d6-9d30-01e5fc0de87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39593b-b3c6-4c10-8732-8aac6422e621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019981-67c1-43d6-9d30-01e5fc0de8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FBF137-3E15-46DB-98B0-7E70AA46B1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FE4ACC-0C5B-4590-9CB6-59AC25278933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72BD028B-2D44-4247-AA0B-7EBA0C580E9B}">
  <ds:schemaRefs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09019981-67c1-43d6-9d30-01e5fc0de87c"/>
    <ds:schemaRef ds:uri="d039593b-b3c6-4c10-8732-8aac6422e621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1F9BC291-2EE7-4EDD-B6DF-C23B40D510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39593b-b3c6-4c10-8732-8aac6422e621"/>
    <ds:schemaRef ds:uri="09019981-67c1-43d6-9d30-01e5fc0de8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33fc54b-e5a3-4ebc-8425-8e88f827fc4f}" enabled="0" method="" siteId="{033fc54b-e5a3-4ebc-8425-8e88f827fc4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202501 Policy-Planning-Compliance</Template>
  <TotalTime>202</TotalTime>
  <Words>401</Words>
  <Application>Microsoft Office PowerPoint</Application>
  <PresentationFormat>On-screen Show (4:3)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Kinlaw</dc:creator>
  <cp:lastModifiedBy>Lisa Norris</cp:lastModifiedBy>
  <cp:revision>6</cp:revision>
  <dcterms:created xsi:type="dcterms:W3CDTF">2025-01-10T14:14:39Z</dcterms:created>
  <dcterms:modified xsi:type="dcterms:W3CDTF">2026-01-22T18:15:03Z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0x01010030EE449263793E4F90C059961E6E4FEC</vt:lpwstr>
  </property>
  <property fmtid="{D5CDD505-2E9C-101B-9397-08002B2CF9AE}" pid="3" name="MediaServiceImageTags">
    <vt:lpwstr/>
  </property>
  <property fmtid="{D5CDD505-2E9C-101B-9397-08002B2CF9AE}" pid="4" name="_dlc_DocIdItemGuid">
    <vt:lpwstr>6b6ac217-34c1-43f0-8282-37ba3575e6b4</vt:lpwstr>
  </property>
</Properties>
</file>