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2.xml" ContentType="application/vnd.openxmlformats-officedocument.them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3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6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3C71"/>
    <a:srgbClr val="5B6770"/>
    <a:srgbClr val="5B82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44" autoAdjust="0"/>
    <p:restoredTop sz="94626" autoAdjust="0"/>
  </p:normalViewPr>
  <p:slideViewPr>
    <p:cSldViewPr snapToGrid="0" snapToObjects="1" showGuides="1">
      <p:cViewPr varScale="1">
        <p:scale>
          <a:sx n="103" d="100"/>
          <a:sy n="103" d="100"/>
        </p:scale>
        <p:origin x="-198" y="-96"/>
      </p:cViewPr>
      <p:guideLst>
        <p:guide orient="horz" pos="1578"/>
        <p:guide pos="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customXml" Target="../customXml/item5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EC79DB-347E-514C-AD81-8487B2D74C58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EA3A59-FC8D-634A-BE51-2F78068E2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2264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F2700-6301-DE4F-A5E9-1EBC3AEF0051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3ED445-7360-1145-AF4C-4CE28F6FB4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8436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pic>
        <p:nvPicPr>
          <p:cNvPr id="9" name="Picture 8" descr="nc_logo_rgb_pos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7" y="5754265"/>
            <a:ext cx="2284921" cy="876309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4397375" y="3862388"/>
            <a:ext cx="4557713" cy="2209800"/>
          </a:xfrm>
        </p:spPr>
        <p:txBody>
          <a:bodyPr>
            <a:normAutofit/>
          </a:bodyPr>
          <a:lstStyle>
            <a:lvl1pPr marL="0" indent="0">
              <a:lnSpc>
                <a:spcPts val="3000"/>
              </a:lnSpc>
              <a:buNone/>
              <a:defRPr sz="2600" b="1" i="0">
                <a:solidFill>
                  <a:srgbClr val="003C7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55638" y="1081088"/>
            <a:ext cx="8488362" cy="2309812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4861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742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200" y="2368786"/>
            <a:ext cx="8229600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</p:spTree>
    <p:extLst>
      <p:ext uri="{BB962C8B-B14F-4D97-AF65-F5344CB8AC3E}">
        <p14:creationId xmlns:p14="http://schemas.microsoft.com/office/powerpoint/2010/main" val="419916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5B6770"/>
                </a:solidFill>
                <a:latin typeface="Arial"/>
                <a:cs typeface="Arial"/>
              </a:defRPr>
            </a:lvl1pPr>
          </a:lstStyle>
          <a:p>
            <a:fld id="{E2902C92-FB86-8148-B840-703ADAED68F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9007"/>
            <a:ext cx="9183214" cy="1594308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1737557"/>
            <a:ext cx="8229600" cy="5588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 b="1" i="0" baseline="0">
                <a:solidFill>
                  <a:srgbClr val="003C71"/>
                </a:solidFill>
                <a:latin typeface="Arial"/>
              </a:defRPr>
            </a:lvl1pPr>
          </a:lstStyle>
          <a:p>
            <a:pPr lvl="0"/>
            <a:r>
              <a:rPr lang="en-US" sz="2000" b="1" i="0" baseline="0" dirty="0" smtClean="0">
                <a:solidFill>
                  <a:srgbClr val="003C71"/>
                </a:solidFill>
                <a:latin typeface="Arial"/>
              </a:rPr>
              <a:t>Subtitle goes here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idx="1" hasCustomPrompt="1"/>
          </p:nvPr>
        </p:nvSpPr>
        <p:spPr>
          <a:xfrm>
            <a:off x="457199" y="2368601"/>
            <a:ext cx="4559503" cy="38472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>
              <a:buFont typeface="Arial"/>
              <a:buChar char="•"/>
              <a:defRPr sz="2000" b="0" baseline="0">
                <a:solidFill>
                  <a:schemeClr val="tx1"/>
                </a:solidFill>
                <a:latin typeface="Arial"/>
                <a:cs typeface="Arial"/>
              </a:defRPr>
            </a:lvl1pPr>
            <a:lvl2pPr marL="466344" indent="-228600">
              <a:defRPr sz="1600" baseline="0">
                <a:latin typeface="Arial"/>
                <a:cs typeface="Arial"/>
              </a:defRPr>
            </a:lvl2pPr>
            <a:lvl3pPr marL="740664" indent="-228600">
              <a:buFont typeface="Lucida Grande"/>
              <a:buChar char="–"/>
              <a:defRPr sz="1400">
                <a:latin typeface="Arial"/>
                <a:cs typeface="Arial"/>
              </a:defRPr>
            </a:lvl3pPr>
            <a:lvl4pPr marL="996696" indent="-228600">
              <a:buFont typeface="Lucida Grande"/>
              <a:buChar char="–"/>
              <a:defRPr sz="1200"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dirty="0" smtClean="0"/>
              <a:t>Level 2, Arial 18pt.</a:t>
            </a:r>
          </a:p>
          <a:p>
            <a:pPr lvl="1"/>
            <a:r>
              <a:rPr lang="en-US" dirty="0" smtClean="0"/>
              <a:t>Level 3, Arial 16pt.</a:t>
            </a:r>
          </a:p>
          <a:p>
            <a:pPr lvl="2"/>
            <a:r>
              <a:rPr lang="en-US" dirty="0" smtClean="0"/>
              <a:t>Level 4, Arial 14pt.</a:t>
            </a:r>
          </a:p>
          <a:p>
            <a:pPr lvl="3"/>
            <a:r>
              <a:rPr lang="en-US" dirty="0" smtClean="0"/>
              <a:t>Level 5, Arial 12 pt.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263488" y="2369383"/>
            <a:ext cx="3423312" cy="2278088"/>
          </a:xfrm>
        </p:spPr>
        <p:txBody>
          <a:bodyPr>
            <a:normAutofit/>
          </a:bodyPr>
          <a:lstStyle>
            <a:lvl1pPr>
              <a:defRPr sz="1800">
                <a:latin typeface="Arial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6047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Presentation title and date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BFD5B-1D4B-384D-B877-CBDB77895AD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nc_graphic_blugrn_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52586"/>
            <a:ext cx="9183214" cy="159430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0714" y="4098362"/>
            <a:ext cx="8572500" cy="1525311"/>
          </a:xfrm>
          <a:solidFill>
            <a:srgbClr val="003C71"/>
          </a:solidFill>
          <a:ln>
            <a:noFill/>
          </a:ln>
        </p:spPr>
        <p:txBody>
          <a:bodyPr lIns="365760" tIns="320040" anchor="t">
            <a:normAutofit/>
          </a:bodyPr>
          <a:lstStyle>
            <a:lvl1pPr marL="0" algn="l">
              <a:spcBef>
                <a:spcPts val="0"/>
              </a:spcBef>
              <a:defRPr sz="2600" b="1" i="0" cap="none" baseline="0">
                <a:ln>
                  <a:noFill/>
                </a:ln>
                <a:solidFill>
                  <a:schemeClr val="bg1"/>
                </a:solidFill>
                <a:latin typeface="Arial"/>
              </a:defRPr>
            </a:lvl1pPr>
          </a:lstStyle>
          <a:p>
            <a:r>
              <a:rPr lang="en-US" dirty="0" smtClean="0"/>
              <a:t>Transition title goes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717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06201-F435-A640-9240-8274B59AB30B}" type="datetimeFigureOut">
              <a:rPr lang="en-US" smtClean="0"/>
              <a:t>5/18/2016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127A8-BE91-554F-93AE-B9A3632496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804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r>
              <a:rPr lang="en-US" smtClean="0"/>
              <a:t>Presentation title and date</a:t>
            </a:r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5B6770"/>
                </a:solidFill>
                <a:latin typeface="Arial"/>
              </a:defRPr>
            </a:lvl1pPr>
          </a:lstStyle>
          <a:p>
            <a:fld id="{FB3BFD5B-1D4B-384D-B877-CBDB77895AD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464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  <p:sldLayoutId id="2147483651" r:id="rId4"/>
    <p:sldLayoutId id="2147483657" r:id="rId5"/>
  </p:sldLayoutIdLst>
  <p:hf hdr="0" ft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c_graphic_blugrn_rgb_rev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9888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95636" y="1381125"/>
            <a:ext cx="2752725" cy="8763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NC Board of Trustees</a:t>
            </a:r>
            <a:endParaRPr lang="en-US" dirty="0"/>
          </a:p>
        </p:txBody>
      </p:sp>
      <p:sp>
        <p:nvSpPr>
          <p:cNvPr id="5" name="Up Arrow Callout 4"/>
          <p:cNvSpPr/>
          <p:nvPr/>
        </p:nvSpPr>
        <p:spPr>
          <a:xfrm>
            <a:off x="3529012" y="2314576"/>
            <a:ext cx="2085975" cy="685800"/>
          </a:xfrm>
          <a:prstGeom prst="upArrowCallout">
            <a:avLst/>
          </a:prstGeom>
          <a:solidFill>
            <a:schemeClr val="tx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IMD</a:t>
            </a:r>
            <a:endParaRPr lang="en-US" dirty="0"/>
          </a:p>
        </p:txBody>
      </p:sp>
      <p:sp>
        <p:nvSpPr>
          <p:cNvPr id="12" name="Up Arrow Callout 11"/>
          <p:cNvSpPr/>
          <p:nvPr/>
        </p:nvSpPr>
        <p:spPr>
          <a:xfrm>
            <a:off x="3529012" y="3105150"/>
            <a:ext cx="2085975" cy="676275"/>
          </a:xfrm>
          <a:prstGeom prst="upArrowCallou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MERCER</a:t>
            </a:r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4770383"/>
              </p:ext>
            </p:extLst>
          </p:nvPr>
        </p:nvGraphicFramePr>
        <p:xfrm>
          <a:off x="1038225" y="3978275"/>
          <a:ext cx="7067549" cy="266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54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INTERNAL</a:t>
                      </a:r>
                      <a:r>
                        <a:rPr lang="en-US" baseline="0" dirty="0" smtClean="0"/>
                        <a:t> CONSULTING MODEL WITH EXTERNAL SUPPORT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 has clear reporting</a:t>
                      </a:r>
                      <a:r>
                        <a:rPr lang="en-US" baseline="0" dirty="0" smtClean="0"/>
                        <a:t> line to the Board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IMD, Board and DST  hires Mercer to support IMD by providing</a:t>
                      </a:r>
                      <a:r>
                        <a:rPr lang="en-US" baseline="0" dirty="0" smtClean="0"/>
                        <a:t> advice and recommendations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IMD “owns” recommendation to the Board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RSD/SRP Staff serve </a:t>
                      </a:r>
                      <a:r>
                        <a:rPr lang="en-US" smtClean="0"/>
                        <a:t>as contact</a:t>
                      </a:r>
                      <a:r>
                        <a:rPr lang="en-US" baseline="0" smtClean="0"/>
                        <a:t> </a:t>
                      </a:r>
                      <a:r>
                        <a:rPr lang="en-US" baseline="0" dirty="0" smtClean="0"/>
                        <a:t>and liaison </a:t>
                      </a:r>
                      <a:r>
                        <a:rPr lang="en-US" dirty="0" smtClean="0"/>
                        <a:t>to the Board and review IMD and Mercer’s work</a:t>
                      </a:r>
                      <a:r>
                        <a:rPr lang="en-US" baseline="0" dirty="0" smtClean="0"/>
                        <a:t> to ensure appropriate processes were followed and documented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4346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4ABA9232A77164781BEF7AAADE61710" ma:contentTypeVersion="16" ma:contentTypeDescription="Create a new document." ma:contentTypeScope="" ma:versionID="f0957693e585213ca1ecda4535b9e165">
  <xsd:schema xmlns:xsd="http://www.w3.org/2001/XMLSchema" xmlns:xs="http://www.w3.org/2001/XMLSchema" xmlns:p="http://schemas.microsoft.com/office/2006/metadata/properties" xmlns:ns2="547ff6fd-6959-48b6-a878-e0ad51eca6dc" xmlns:ns3="d4ea4015-5b02-447c-9074-d5807a41497e" targetNamespace="http://schemas.microsoft.com/office/2006/metadata/properties" ma:root="true" ma:fieldsID="1ce1054df825ecf23d7c473f689bc131" ns2:_="" ns3:_="">
    <xsd:import namespace="547ff6fd-6959-48b6-a878-e0ad51eca6dc"/>
    <xsd:import namespace="d4ea4015-5b02-447c-9074-d5807a41497e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Description0" minOccurs="0"/>
                <xsd:element ref="ns2:Year"/>
                <xsd:element ref="ns2:Category" minOccurs="0"/>
                <xsd:element ref="ns2:Order0" minOccurs="0"/>
                <xsd:element ref="ns2:Release_x0020_Date" minOccurs="0"/>
                <xsd:element ref="ns2:Meeting_x0020_Title" minOccurs="0"/>
                <xsd:element ref="ns3:_dlc_DocId" minOccurs="0"/>
                <xsd:element ref="ns3:_dlc_DocIdUrl" minOccurs="0"/>
                <xsd:element ref="ns3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7ff6fd-6959-48b6-a878-e0ad51eca6dc" elementFormDefault="qualified">
    <xsd:import namespace="http://schemas.microsoft.com/office/2006/documentManagement/types"/>
    <xsd:import namespace="http://schemas.microsoft.com/office/infopath/2007/PartnerControls"/>
    <xsd:element name="Audience" ma:index="4" nillable="true" ma:displayName="Audience" ma:default="All Members" ma:format="Dropdown" ma:internalName="Audience" ma:readOnly="false">
      <xsd:simpleType>
        <xsd:union memberTypes="dms:Text">
          <xsd:simpleType>
            <xsd:restriction base="dms:Choice">
              <xsd:enumeration value="All Members"/>
              <xsd:enumeration value="Fire and Rescue"/>
              <xsd:enumeration value="LGERS and TSERS"/>
              <xsd:enumeration value="Supplemental"/>
              <xsd:enumeration value="Supplemental Audit Committee"/>
              <xsd:enumeration value="Supplemental Investment Subcommittee"/>
            </xsd:restriction>
          </xsd:simpleType>
        </xsd:union>
      </xsd:simpleType>
    </xsd:element>
    <xsd:element name="Description0" ma:index="6" nillable="true" ma:displayName="Description" ma:internalName="Description0" ma:readOnly="false">
      <xsd:simpleType>
        <xsd:restriction base="dms:Note">
          <xsd:maxLength value="255"/>
        </xsd:restriction>
      </xsd:simpleType>
    </xsd:element>
    <xsd:element name="Year" ma:index="7" ma:displayName="Year" ma:default="2019" ma:format="Dropdown" ma:internalName="Year" ma:readOnly="false">
      <xsd:simpleType>
        <xsd:union memberTypes="dms:Text">
          <xsd:simpleType>
            <xsd:restriction base="dms:Choice">
              <xsd:enumeration value="2029"/>
              <xsd:enumeration value="2028"/>
              <xsd:enumeration value="2027"/>
              <xsd:enumeration value="2026"/>
              <xsd:enumeration value="2025"/>
              <xsd:enumeration value="2024"/>
              <xsd:enumeration value="2023"/>
              <xsd:enumeration value="2022"/>
              <xsd:enumeration value="2021"/>
              <xsd:enumeration value="2020"/>
              <xsd:enumeration value="2019"/>
              <xsd:enumeration value="2018"/>
              <xsd:enumeration value="2017"/>
              <xsd:enumeration value="2016"/>
              <xsd:enumeration value="2015"/>
              <xsd:enumeration value="2014"/>
              <xsd:enumeration value="2013"/>
              <xsd:enumeration value="2012"/>
              <xsd:enumeration value="2011"/>
              <xsd:enumeration value="2010"/>
            </xsd:restriction>
          </xsd:simpleType>
        </xsd:union>
      </xsd:simpleType>
    </xsd:element>
    <xsd:element name="Category" ma:index="8" nillable="true" ma:displayName="Category" ma:default="Agendas and Minutes" ma:format="Dropdown" ma:internalName="Category" ma:readOnly="false">
      <xsd:simpleType>
        <xsd:union memberTypes="dms:Text">
          <xsd:simpleType>
            <xsd:restriction base="dms:Choice">
              <xsd:enumeration value="Agendas and Minutes"/>
              <xsd:enumeration value="Presentations"/>
              <xsd:enumeration value="Supporting Materials"/>
            </xsd:restriction>
          </xsd:simpleType>
        </xsd:union>
      </xsd:simpleType>
    </xsd:element>
    <xsd:element name="Order0" ma:index="9" nillable="true" ma:displayName="Sort Order" ma:decimals="0" ma:description="Indicate the order in which the document will appear under the Meeting Title (1=first, 2=second, 3=third, etc.)" ma:internalName="Order0" ma:readOnly="false" ma:percentage="FALSE">
      <xsd:simpleType>
        <xsd:restriction base="dms:Number"/>
      </xsd:simpleType>
    </xsd:element>
    <xsd:element name="Release_x0020_Date" ma:index="10" nillable="true" ma:displayName="Date" ma:internalName="Release_x0020_Date" ma:readOnly="false">
      <xsd:simpleType>
        <xsd:restriction base="dms:Text">
          <xsd:maxLength value="255"/>
        </xsd:restriction>
      </xsd:simpleType>
    </xsd:element>
    <xsd:element name="Meeting_x0020_Title" ma:index="11" nillable="true" ma:displayName="Meeting Title" ma:description="Enter the title of the meeting, along with the date.  Use the following format:  TSERS and LGERS Board of Trustees Meeting - 4/12/2011" ma:internalName="Meeting_x0020_Title" ma:readOnly="fals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ea4015-5b02-447c-9074-d5807a41497e" elementFormDefault="qualified">
    <xsd:import namespace="http://schemas.microsoft.com/office/2006/documentManagement/types"/>
    <xsd:import namespace="http://schemas.microsoft.com/office/infopath/2007/PartnerControls"/>
    <xsd:element name="_dlc_DocId" ma:index="16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7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8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2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 ma:index="5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547ff6fd-6959-48b6-a878-e0ad51eca6dc">Supplemental Investment Subcommittee</Audience>
    <Year xmlns="547ff6fd-6959-48b6-a878-e0ad51eca6dc">2016</Year>
    <Meeting_x0020_Title xmlns="547ff6fd-6959-48b6-a878-e0ad51eca6dc">Supplemental Investment Subcommittee Meeting 05/19/2016</Meeting_x0020_Title>
    <Order0 xmlns="547ff6fd-6959-48b6-a878-e0ad51eca6dc" xsi:nil="true"/>
    <Category xmlns="547ff6fd-6959-48b6-a878-e0ad51eca6dc">Supporting Materials</Category>
    <Description0 xmlns="547ff6fd-6959-48b6-a878-e0ad51eca6dc" xsi:nil="true"/>
    <Release_x0020_Date xmlns="547ff6fd-6959-48b6-a878-e0ad51eca6dc">05/19/2016</Release_x0020_Date>
    <_dlc_DocId xmlns="d4ea4015-5b02-447c-9074-d5807a41497e" xsi:nil="true"/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C3C608976B94D92C163A368FE49AA" ma:contentTypeVersion="4" ma:contentTypeDescription="Create a new document." ma:contentTypeScope="" ma:versionID="0780db817aea45dd8872ad5bf01fc790">
  <xsd:schema xmlns:xsd="http://www.w3.org/2001/XMLSchema" xmlns:xs="http://www.w3.org/2001/XMLSchema" xmlns:p="http://schemas.microsoft.com/office/2006/metadata/properties" xmlns:ns2="26c5594d-29c1-4e54-bf70-c9facf961666" xmlns:ns3="e6892ec7-3213-474c-8d79-168a8e52f1bb" targetNamespace="http://schemas.microsoft.com/office/2006/metadata/properties" ma:root="true" ma:fieldsID="2b94d04186c002b623f5ee9c451785bd" ns2:_="" ns3:_="">
    <xsd:import namespace="26c5594d-29c1-4e54-bf70-c9facf961666"/>
    <xsd:import namespace="e6892ec7-3213-474c-8d79-168a8e52f1bb"/>
    <xsd:element name="properties">
      <xsd:complexType>
        <xsd:sequence>
          <xsd:element name="documentManagement">
            <xsd:complexType>
              <xsd:all>
                <xsd:element ref="ns2:Logo_x0020_Description" minOccurs="0"/>
                <xsd:element ref="ns2:Print_x002f_Web_x0020_Use" minOccurs="0"/>
                <xsd:element ref="ns2:Color_x0020_Model" minOccurs="0"/>
                <xsd:element ref="ns2:File_x0020_Type0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5594d-29c1-4e54-bf70-c9facf961666" elementFormDefault="qualified">
    <xsd:import namespace="http://schemas.microsoft.com/office/2006/documentManagement/types"/>
    <xsd:import namespace="http://schemas.microsoft.com/office/infopath/2007/PartnerControls"/>
    <xsd:element name="Logo_x0020_Description" ma:index="8" nillable="true" ma:displayName="Logo Description" ma:description="Enter information about the logo itself, along with how it is used." ma:internalName="Logo_x0020_Description">
      <xsd:simpleType>
        <xsd:restriction base="dms:Note">
          <xsd:maxLength value="255"/>
        </xsd:restriction>
      </xsd:simpleType>
    </xsd:element>
    <xsd:element name="Print_x002f_Web_x0020_Use" ma:index="9" nillable="true" ma:displayName="Logo Use" ma:default="Branding and Logo Use Guidelines" ma:description="Select the way the file can be used." ma:format="Dropdown" ma:internalName="Print_x002f_Web_x0020_Use">
      <xsd:simpleType>
        <xsd:restriction base="dms:Choice">
          <xsd:enumeration value="Branding and Logo Use Guidelines"/>
          <xsd:enumeration value="For Professional Printing"/>
          <xsd:enumeration value="For Professional Printing or Inserting in PPT or Word Docs"/>
          <xsd:enumeration value="For Web Use or Inserting in PPT or Word Docs"/>
          <xsd:enumeration value="For Web Use Only"/>
          <xsd:enumeration value="Templates"/>
          <xsd:enumeration value="Images for Collateral"/>
        </xsd:restriction>
      </xsd:simpleType>
    </xsd:element>
    <xsd:element name="Color_x0020_Model" ma:index="10" nillable="true" ma:displayName="Color Model" ma:default="CMYK (4 Color)" ma:description="Select the color model." ma:format="Dropdown" ma:internalName="Color_x0020_Model">
      <xsd:simpleType>
        <xsd:restriction base="dms:Choice">
          <xsd:enumeration value="CMYK (4 Color)"/>
          <xsd:enumeration value="RGB"/>
        </xsd:restriction>
      </xsd:simpleType>
    </xsd:element>
    <xsd:element name="File_x0020_Type0" ma:index="11" nillable="true" ma:displayName="File Type" ma:default="AI" ma:description="Select the type of file." ma:format="Dropdown" ma:internalName="File_x0020_Type0">
      <xsd:simpleType>
        <xsd:union memberTypes="dms:Text">
          <xsd:simpleType>
            <xsd:restriction base="dms:Choice">
              <xsd:enumeration value="AI"/>
              <xsd:enumeration value="EPS"/>
              <xsd:enumeration value="JPG"/>
              <xsd:enumeration value="PDF"/>
              <xsd:enumeration value="PNG"/>
            </xsd:restriction>
          </xsd:simpleType>
        </xsd:un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892ec7-3213-474c-8d79-168a8e52f1bb" elementFormDefault="qualified">
    <xsd:import namespace="http://schemas.microsoft.com/office/2006/documentManagement/types"/>
    <xsd:import namespace="http://schemas.microsoft.com/office/infopath/2007/PartnerControls"/>
    <xsd:element name="_dlc_DocId" ma:index="12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8E3EC3D-205B-4A77-9A98-5C2C87419793}"/>
</file>

<file path=customXml/itemProps2.xml><?xml version="1.0" encoding="utf-8"?>
<ds:datastoreItem xmlns:ds="http://schemas.openxmlformats.org/officeDocument/2006/customXml" ds:itemID="{74CE89FB-935E-41E7-A699-4ADBB65C69F1}"/>
</file>

<file path=customXml/itemProps3.xml><?xml version="1.0" encoding="utf-8"?>
<ds:datastoreItem xmlns:ds="http://schemas.openxmlformats.org/officeDocument/2006/customXml" ds:itemID="{DB7EC178-A30A-4CEE-903B-9C06146CAE79}"/>
</file>

<file path=customXml/itemProps4.xml><?xml version="1.0" encoding="utf-8"?>
<ds:datastoreItem xmlns:ds="http://schemas.openxmlformats.org/officeDocument/2006/customXml" ds:itemID="{67089F12-E1C3-46B2-81A1-15B19E67CB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5594d-29c1-4e54-bf70-c9facf961666"/>
    <ds:schemaRef ds:uri="e6892ec7-3213-474c-8d79-168a8e52f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BD3B226D-E683-42B2-85A4-B152774FDFF9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</TotalTime>
  <Words>67</Words>
  <Application>Microsoft Office PowerPoint</Application>
  <PresentationFormat>On-screen Show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CoreBrand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Annie Ruddy</dc:creator>
  <cp:keywords/>
  <cp:lastModifiedBy>Catherine Jarboe</cp:lastModifiedBy>
  <cp:revision>28</cp:revision>
  <cp:lastPrinted>2013-08-27T18:06:05Z</cp:lastPrinted>
  <dcterms:created xsi:type="dcterms:W3CDTF">2013-08-27T15:46:32Z</dcterms:created>
  <dcterms:modified xsi:type="dcterms:W3CDTF">2016-05-18T20:18:14Z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0x01010024ABA9232A77164781BEF7AAADE61710</vt:lpwstr>
  </property>
  <property fmtid="{D5CDD505-2E9C-101B-9397-08002B2CF9AE}" pid="3" name="_dlc_DocIdItemGuid">
    <vt:lpwstr>3f4080d7-c64e-433a-9aa1-ac1ba2671b30</vt:lpwstr>
  </property>
</Properties>
</file>